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4" r:id="rId2"/>
    <p:sldId id="256" r:id="rId3"/>
    <p:sldId id="257" r:id="rId4"/>
    <p:sldId id="258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59" r:id="rId18"/>
    <p:sldId id="277" r:id="rId19"/>
    <p:sldId id="262" r:id="rId20"/>
    <p:sldId id="278" r:id="rId21"/>
    <p:sldId id="279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79021680766" userId="95e5d1ae154cae98" providerId="LiveId" clId="{0022B09D-5FDB-D442-8337-4690324A7DA4}"/>
    <pc:docChg chg="undo custSel addSld modSld">
      <pc:chgData name="79021680766" userId="95e5d1ae154cae98" providerId="LiveId" clId="{0022B09D-5FDB-D442-8337-4690324A7DA4}" dt="2021-10-28T15:33:06.277" v="2255" actId="20577"/>
      <pc:docMkLst>
        <pc:docMk/>
      </pc:docMkLst>
      <pc:sldChg chg="addSp modSp">
        <pc:chgData name="79021680766" userId="95e5d1ae154cae98" providerId="LiveId" clId="{0022B09D-5FDB-D442-8337-4690324A7DA4}" dt="2021-10-28T15:33:06.277" v="2255" actId="20577"/>
        <pc:sldMkLst>
          <pc:docMk/>
          <pc:sldMk cId="3263937929" sldId="256"/>
        </pc:sldMkLst>
        <pc:spChg chg="mod">
          <ac:chgData name="79021680766" userId="95e5d1ae154cae98" providerId="LiveId" clId="{0022B09D-5FDB-D442-8337-4690324A7DA4}" dt="2021-10-28T15:30:56.509" v="2252" actId="14100"/>
          <ac:spMkLst>
            <pc:docMk/>
            <pc:sldMk cId="3263937929" sldId="256"/>
            <ac:spMk id="2" creationId="{F5FEDF13-5A75-EB4B-96F8-691BF6136287}"/>
          </ac:spMkLst>
        </pc:spChg>
        <pc:spChg chg="mod">
          <ac:chgData name="79021680766" userId="95e5d1ae154cae98" providerId="LiveId" clId="{0022B09D-5FDB-D442-8337-4690324A7DA4}" dt="2021-10-28T15:33:06.277" v="2255" actId="20577"/>
          <ac:spMkLst>
            <pc:docMk/>
            <pc:sldMk cId="3263937929" sldId="256"/>
            <ac:spMk id="3" creationId="{428A0AF5-DE03-BC49-AC38-42D0D84B2311}"/>
          </ac:spMkLst>
        </pc:spChg>
        <pc:spChg chg="add">
          <ac:chgData name="79021680766" userId="95e5d1ae154cae98" providerId="LiveId" clId="{0022B09D-5FDB-D442-8337-4690324A7DA4}" dt="2021-10-28T15:22:56.932" v="1688" actId="139"/>
          <ac:spMkLst>
            <pc:docMk/>
            <pc:sldMk cId="3263937929" sldId="256"/>
            <ac:spMk id="4" creationId="{47DC61AF-7A85-4A41-8675-DA68FB9F5E0D}"/>
          </ac:spMkLst>
        </pc:spChg>
      </pc:sldChg>
      <pc:sldChg chg="addSp delSp modSp new">
        <pc:chgData name="79021680766" userId="95e5d1ae154cae98" providerId="LiveId" clId="{0022B09D-5FDB-D442-8337-4690324A7DA4}" dt="2021-10-28T14:28:26.788" v="72" actId="20577"/>
        <pc:sldMkLst>
          <pc:docMk/>
          <pc:sldMk cId="2580296171" sldId="257"/>
        </pc:sldMkLst>
        <pc:spChg chg="mod">
          <ac:chgData name="79021680766" userId="95e5d1ae154cae98" providerId="LiveId" clId="{0022B09D-5FDB-D442-8337-4690324A7DA4}" dt="2021-10-28T14:28:26.788" v="72" actId="20577"/>
          <ac:spMkLst>
            <pc:docMk/>
            <pc:sldMk cId="2580296171" sldId="257"/>
            <ac:spMk id="2" creationId="{395883B5-C1F6-0F4D-BF55-648E756943F1}"/>
          </ac:spMkLst>
        </pc:spChg>
        <pc:spChg chg="del">
          <ac:chgData name="79021680766" userId="95e5d1ae154cae98" providerId="LiveId" clId="{0022B09D-5FDB-D442-8337-4690324A7DA4}" dt="2021-10-28T14:26:00.990" v="11" actId="931"/>
          <ac:spMkLst>
            <pc:docMk/>
            <pc:sldMk cId="2580296171" sldId="257"/>
            <ac:spMk id="3" creationId="{BD34FFB2-CD3D-C541-9294-49B35A5BF18A}"/>
          </ac:spMkLst>
        </pc:spChg>
        <pc:picChg chg="add mod ord">
          <ac:chgData name="79021680766" userId="95e5d1ae154cae98" providerId="LiveId" clId="{0022B09D-5FDB-D442-8337-4690324A7DA4}" dt="2021-10-28T14:26:25.920" v="20" actId="14100"/>
          <ac:picMkLst>
            <pc:docMk/>
            <pc:sldMk cId="2580296171" sldId="257"/>
            <ac:picMk id="4" creationId="{2703F4FA-7287-8240-9D1F-A0159A17043B}"/>
          </ac:picMkLst>
        </pc:picChg>
      </pc:sldChg>
      <pc:sldChg chg="addSp delSp modSp new">
        <pc:chgData name="79021680766" userId="95e5d1ae154cae98" providerId="LiveId" clId="{0022B09D-5FDB-D442-8337-4690324A7DA4}" dt="2021-10-28T14:32:13.575" v="172" actId="20577"/>
        <pc:sldMkLst>
          <pc:docMk/>
          <pc:sldMk cId="2511095566" sldId="258"/>
        </pc:sldMkLst>
        <pc:spChg chg="mod">
          <ac:chgData name="79021680766" userId="95e5d1ae154cae98" providerId="LiveId" clId="{0022B09D-5FDB-D442-8337-4690324A7DA4}" dt="2021-10-28T14:32:13.575" v="172" actId="20577"/>
          <ac:spMkLst>
            <pc:docMk/>
            <pc:sldMk cId="2511095566" sldId="258"/>
            <ac:spMk id="2" creationId="{DF65A7DB-E893-144F-B572-0F915EE17124}"/>
          </ac:spMkLst>
        </pc:spChg>
        <pc:spChg chg="del">
          <ac:chgData name="79021680766" userId="95e5d1ae154cae98" providerId="LiveId" clId="{0022B09D-5FDB-D442-8337-4690324A7DA4}" dt="2021-10-28T14:29:52.084" v="73" actId="931"/>
          <ac:spMkLst>
            <pc:docMk/>
            <pc:sldMk cId="2511095566" sldId="258"/>
            <ac:spMk id="3" creationId="{703A6DFF-972F-2E48-8A1E-861E608EA41B}"/>
          </ac:spMkLst>
        </pc:spChg>
        <pc:picChg chg="add mod ord">
          <ac:chgData name="79021680766" userId="95e5d1ae154cae98" providerId="LiveId" clId="{0022B09D-5FDB-D442-8337-4690324A7DA4}" dt="2021-10-28T14:30:21.047" v="83" actId="14100"/>
          <ac:picMkLst>
            <pc:docMk/>
            <pc:sldMk cId="2511095566" sldId="258"/>
            <ac:picMk id="4" creationId="{1D39C5A2-B016-C144-8E9B-BB27EE3D99C3}"/>
          </ac:picMkLst>
        </pc:picChg>
      </pc:sldChg>
      <pc:sldChg chg="addSp delSp modSp new">
        <pc:chgData name="79021680766" userId="95e5d1ae154cae98" providerId="LiveId" clId="{0022B09D-5FDB-D442-8337-4690324A7DA4}" dt="2021-10-28T14:35:31.032" v="270" actId="14100"/>
        <pc:sldMkLst>
          <pc:docMk/>
          <pc:sldMk cId="941141717" sldId="259"/>
        </pc:sldMkLst>
        <pc:spChg chg="mod">
          <ac:chgData name="79021680766" userId="95e5d1ae154cae98" providerId="LiveId" clId="{0022B09D-5FDB-D442-8337-4690324A7DA4}" dt="2021-10-28T14:35:31.032" v="270" actId="14100"/>
          <ac:spMkLst>
            <pc:docMk/>
            <pc:sldMk cId="941141717" sldId="259"/>
            <ac:spMk id="2" creationId="{5FE97C30-473A-384F-9B19-D9619C3A00E5}"/>
          </ac:spMkLst>
        </pc:spChg>
        <pc:spChg chg="del">
          <ac:chgData name="79021680766" userId="95e5d1ae154cae98" providerId="LiveId" clId="{0022B09D-5FDB-D442-8337-4690324A7DA4}" dt="2021-10-28T14:33:04.657" v="174" actId="931"/>
          <ac:spMkLst>
            <pc:docMk/>
            <pc:sldMk cId="941141717" sldId="259"/>
            <ac:spMk id="3" creationId="{18BF5EDB-523B-8D48-AB29-D73438A8575F}"/>
          </ac:spMkLst>
        </pc:spChg>
        <pc:picChg chg="add mod ord">
          <ac:chgData name="79021680766" userId="95e5d1ae154cae98" providerId="LiveId" clId="{0022B09D-5FDB-D442-8337-4690324A7DA4}" dt="2021-10-28T14:33:20.628" v="178" actId="14100"/>
          <ac:picMkLst>
            <pc:docMk/>
            <pc:sldMk cId="941141717" sldId="259"/>
            <ac:picMk id="4" creationId="{7B7DA4AE-9422-9C43-A83F-818EB55E0071}"/>
          </ac:picMkLst>
        </pc:picChg>
      </pc:sldChg>
      <pc:sldChg chg="addSp delSp modSp new">
        <pc:chgData name="79021680766" userId="95e5d1ae154cae98" providerId="LiveId" clId="{0022B09D-5FDB-D442-8337-4690324A7DA4}" dt="2021-10-28T14:38:55.971" v="408" actId="20577"/>
        <pc:sldMkLst>
          <pc:docMk/>
          <pc:sldMk cId="1350734937" sldId="260"/>
        </pc:sldMkLst>
        <pc:spChg chg="mod">
          <ac:chgData name="79021680766" userId="95e5d1ae154cae98" providerId="LiveId" clId="{0022B09D-5FDB-D442-8337-4690324A7DA4}" dt="2021-10-28T14:38:55.971" v="408" actId="20577"/>
          <ac:spMkLst>
            <pc:docMk/>
            <pc:sldMk cId="1350734937" sldId="260"/>
            <ac:spMk id="2" creationId="{9DE383DB-054C-504E-AE97-235B8734FE8C}"/>
          </ac:spMkLst>
        </pc:spChg>
        <pc:spChg chg="del">
          <ac:chgData name="79021680766" userId="95e5d1ae154cae98" providerId="LiveId" clId="{0022B09D-5FDB-D442-8337-4690324A7DA4}" dt="2021-10-28T14:36:44.769" v="272" actId="931"/>
          <ac:spMkLst>
            <pc:docMk/>
            <pc:sldMk cId="1350734937" sldId="260"/>
            <ac:spMk id="3" creationId="{E5D32534-F947-E848-A1A3-545A5EDAFBA3}"/>
          </ac:spMkLst>
        </pc:spChg>
        <pc:picChg chg="add mod ord">
          <ac:chgData name="79021680766" userId="95e5d1ae154cae98" providerId="LiveId" clId="{0022B09D-5FDB-D442-8337-4690324A7DA4}" dt="2021-10-28T14:36:59.598" v="277" actId="1076"/>
          <ac:picMkLst>
            <pc:docMk/>
            <pc:sldMk cId="1350734937" sldId="260"/>
            <ac:picMk id="4" creationId="{46260FF4-FD62-1847-A8F1-43B24472653C}"/>
          </ac:picMkLst>
        </pc:picChg>
      </pc:sldChg>
      <pc:sldChg chg="addSp delSp modSp new">
        <pc:chgData name="79021680766" userId="95e5d1ae154cae98" providerId="LiveId" clId="{0022B09D-5FDB-D442-8337-4690324A7DA4}" dt="2021-10-28T14:41:09.026" v="463" actId="313"/>
        <pc:sldMkLst>
          <pc:docMk/>
          <pc:sldMk cId="1717309433" sldId="261"/>
        </pc:sldMkLst>
        <pc:spChg chg="mod">
          <ac:chgData name="79021680766" userId="95e5d1ae154cae98" providerId="LiveId" clId="{0022B09D-5FDB-D442-8337-4690324A7DA4}" dt="2021-10-28T14:41:09.026" v="463" actId="313"/>
          <ac:spMkLst>
            <pc:docMk/>
            <pc:sldMk cId="1717309433" sldId="261"/>
            <ac:spMk id="2" creationId="{CF358A99-67BB-234E-83BB-1A3565B927F7}"/>
          </ac:spMkLst>
        </pc:spChg>
        <pc:spChg chg="del">
          <ac:chgData name="79021680766" userId="95e5d1ae154cae98" providerId="LiveId" clId="{0022B09D-5FDB-D442-8337-4690324A7DA4}" dt="2021-10-28T14:39:51.850" v="410" actId="931"/>
          <ac:spMkLst>
            <pc:docMk/>
            <pc:sldMk cId="1717309433" sldId="261"/>
            <ac:spMk id="3" creationId="{BBF02E0D-7924-0142-87FD-6FF56B8593AF}"/>
          </ac:spMkLst>
        </pc:spChg>
        <pc:picChg chg="add mod ord">
          <ac:chgData name="79021680766" userId="95e5d1ae154cae98" providerId="LiveId" clId="{0022B09D-5FDB-D442-8337-4690324A7DA4}" dt="2021-10-28T14:40:03.746" v="414" actId="14100"/>
          <ac:picMkLst>
            <pc:docMk/>
            <pc:sldMk cId="1717309433" sldId="261"/>
            <ac:picMk id="4" creationId="{850F46A5-1340-3746-A1E7-3BA7052BC67D}"/>
          </ac:picMkLst>
        </pc:picChg>
      </pc:sldChg>
      <pc:sldChg chg="addSp delSp modSp new">
        <pc:chgData name="79021680766" userId="95e5d1ae154cae98" providerId="LiveId" clId="{0022B09D-5FDB-D442-8337-4690324A7DA4}" dt="2021-10-28T14:46:07.655" v="573" actId="20577"/>
        <pc:sldMkLst>
          <pc:docMk/>
          <pc:sldMk cId="2423183710" sldId="262"/>
        </pc:sldMkLst>
        <pc:spChg chg="mod">
          <ac:chgData name="79021680766" userId="95e5d1ae154cae98" providerId="LiveId" clId="{0022B09D-5FDB-D442-8337-4690324A7DA4}" dt="2021-10-28T14:46:07.655" v="573" actId="20577"/>
          <ac:spMkLst>
            <pc:docMk/>
            <pc:sldMk cId="2423183710" sldId="262"/>
            <ac:spMk id="2" creationId="{1FCD495A-4F5F-544E-A979-C3FDEA87DD54}"/>
          </ac:spMkLst>
        </pc:spChg>
        <pc:spChg chg="del mod">
          <ac:chgData name="79021680766" userId="95e5d1ae154cae98" providerId="LiveId" clId="{0022B09D-5FDB-D442-8337-4690324A7DA4}" dt="2021-10-28T14:41:43.208" v="467" actId="931"/>
          <ac:spMkLst>
            <pc:docMk/>
            <pc:sldMk cId="2423183710" sldId="262"/>
            <ac:spMk id="3" creationId="{C2CC354E-8B83-874F-B471-1FCD6673306F}"/>
          </ac:spMkLst>
        </pc:spChg>
        <pc:picChg chg="add mod ord">
          <ac:chgData name="79021680766" userId="95e5d1ae154cae98" providerId="LiveId" clId="{0022B09D-5FDB-D442-8337-4690324A7DA4}" dt="2021-10-28T14:42:06.785" v="474" actId="14100"/>
          <ac:picMkLst>
            <pc:docMk/>
            <pc:sldMk cId="2423183710" sldId="262"/>
            <ac:picMk id="4" creationId="{FFB0F6FD-47C9-854D-8219-768508AFC36F}"/>
          </ac:picMkLst>
        </pc:picChg>
      </pc:sldChg>
      <pc:sldChg chg="addSp delSp modSp new">
        <pc:chgData name="79021680766" userId="95e5d1ae154cae98" providerId="LiveId" clId="{0022B09D-5FDB-D442-8337-4690324A7DA4}" dt="2021-10-28T14:48:22.247" v="645" actId="20577"/>
        <pc:sldMkLst>
          <pc:docMk/>
          <pc:sldMk cId="1972431714" sldId="263"/>
        </pc:sldMkLst>
        <pc:spChg chg="mod">
          <ac:chgData name="79021680766" userId="95e5d1ae154cae98" providerId="LiveId" clId="{0022B09D-5FDB-D442-8337-4690324A7DA4}" dt="2021-10-28T14:48:22.247" v="645" actId="20577"/>
          <ac:spMkLst>
            <pc:docMk/>
            <pc:sldMk cId="1972431714" sldId="263"/>
            <ac:spMk id="2" creationId="{9DDD477D-4207-6C40-B2E4-93541ADDF719}"/>
          </ac:spMkLst>
        </pc:spChg>
        <pc:spChg chg="del">
          <ac:chgData name="79021680766" userId="95e5d1ae154cae98" providerId="LiveId" clId="{0022B09D-5FDB-D442-8337-4690324A7DA4}" dt="2021-10-28T14:46:27.291" v="575" actId="931"/>
          <ac:spMkLst>
            <pc:docMk/>
            <pc:sldMk cId="1972431714" sldId="263"/>
            <ac:spMk id="3" creationId="{369993A7-E245-1F4A-AD53-4BD32DB5A862}"/>
          </ac:spMkLst>
        </pc:spChg>
        <pc:picChg chg="add mod ord">
          <ac:chgData name="79021680766" userId="95e5d1ae154cae98" providerId="LiveId" clId="{0022B09D-5FDB-D442-8337-4690324A7DA4}" dt="2021-10-28T14:46:40.984" v="579" actId="1076"/>
          <ac:picMkLst>
            <pc:docMk/>
            <pc:sldMk cId="1972431714" sldId="263"/>
            <ac:picMk id="4" creationId="{D1174972-658F-264E-88D5-8C53CF736AE0}"/>
          </ac:picMkLst>
        </pc:picChg>
      </pc:sldChg>
      <pc:sldChg chg="addSp delSp modSp new">
        <pc:chgData name="79021680766" userId="95e5d1ae154cae98" providerId="LiveId" clId="{0022B09D-5FDB-D442-8337-4690324A7DA4}" dt="2021-10-28T14:51:20.337" v="742" actId="20577"/>
        <pc:sldMkLst>
          <pc:docMk/>
          <pc:sldMk cId="3537782446" sldId="264"/>
        </pc:sldMkLst>
        <pc:spChg chg="mod">
          <ac:chgData name="79021680766" userId="95e5d1ae154cae98" providerId="LiveId" clId="{0022B09D-5FDB-D442-8337-4690324A7DA4}" dt="2021-10-28T14:51:20.337" v="742" actId="20577"/>
          <ac:spMkLst>
            <pc:docMk/>
            <pc:sldMk cId="3537782446" sldId="264"/>
            <ac:spMk id="2" creationId="{2EFCB78F-7D50-9545-A6D6-515E83458680}"/>
          </ac:spMkLst>
        </pc:spChg>
        <pc:spChg chg="del">
          <ac:chgData name="79021680766" userId="95e5d1ae154cae98" providerId="LiveId" clId="{0022B09D-5FDB-D442-8337-4690324A7DA4}" dt="2021-10-28T14:49:07.260" v="647" actId="931"/>
          <ac:spMkLst>
            <pc:docMk/>
            <pc:sldMk cId="3537782446" sldId="264"/>
            <ac:spMk id="3" creationId="{3D0D479F-A952-B54C-B467-ADBE2342B48A}"/>
          </ac:spMkLst>
        </pc:spChg>
        <pc:picChg chg="add mod ord">
          <ac:chgData name="79021680766" userId="95e5d1ae154cae98" providerId="LiveId" clId="{0022B09D-5FDB-D442-8337-4690324A7DA4}" dt="2021-10-28T14:49:24.094" v="652" actId="14100"/>
          <ac:picMkLst>
            <pc:docMk/>
            <pc:sldMk cId="3537782446" sldId="264"/>
            <ac:picMk id="4" creationId="{E7222E53-6D88-FC43-878D-ACD7168C4214}"/>
          </ac:picMkLst>
        </pc:picChg>
      </pc:sldChg>
      <pc:sldChg chg="addSp delSp modSp new">
        <pc:chgData name="79021680766" userId="95e5d1ae154cae98" providerId="LiveId" clId="{0022B09D-5FDB-D442-8337-4690324A7DA4}" dt="2021-10-28T14:53:45.297" v="783" actId="14100"/>
        <pc:sldMkLst>
          <pc:docMk/>
          <pc:sldMk cId="478061199" sldId="265"/>
        </pc:sldMkLst>
        <pc:spChg chg="mod">
          <ac:chgData name="79021680766" userId="95e5d1ae154cae98" providerId="LiveId" clId="{0022B09D-5FDB-D442-8337-4690324A7DA4}" dt="2021-10-28T14:53:45.297" v="783" actId="14100"/>
          <ac:spMkLst>
            <pc:docMk/>
            <pc:sldMk cId="478061199" sldId="265"/>
            <ac:spMk id="2" creationId="{8B9256BC-92C6-8B41-99D0-7D97C7D23B14}"/>
          </ac:spMkLst>
        </pc:spChg>
        <pc:spChg chg="del">
          <ac:chgData name="79021680766" userId="95e5d1ae154cae98" providerId="LiveId" clId="{0022B09D-5FDB-D442-8337-4690324A7DA4}" dt="2021-10-28T14:52:32.597" v="744" actId="931"/>
          <ac:spMkLst>
            <pc:docMk/>
            <pc:sldMk cId="478061199" sldId="265"/>
            <ac:spMk id="3" creationId="{72E028D4-3BF4-4741-9A4A-A7B0E07A2FB3}"/>
          </ac:spMkLst>
        </pc:spChg>
        <pc:picChg chg="add mod ord">
          <ac:chgData name="79021680766" userId="95e5d1ae154cae98" providerId="LiveId" clId="{0022B09D-5FDB-D442-8337-4690324A7DA4}" dt="2021-10-28T14:53:06.593" v="758" actId="14100"/>
          <ac:picMkLst>
            <pc:docMk/>
            <pc:sldMk cId="478061199" sldId="265"/>
            <ac:picMk id="4" creationId="{41E6379B-C023-104A-883B-0C33A4A3EA67}"/>
          </ac:picMkLst>
        </pc:picChg>
      </pc:sldChg>
      <pc:sldChg chg="addSp delSp modSp new">
        <pc:chgData name="79021680766" userId="95e5d1ae154cae98" providerId="LiveId" clId="{0022B09D-5FDB-D442-8337-4690324A7DA4}" dt="2021-10-28T14:55:13.625" v="839" actId="20577"/>
        <pc:sldMkLst>
          <pc:docMk/>
          <pc:sldMk cId="2641853002" sldId="266"/>
        </pc:sldMkLst>
        <pc:spChg chg="mod">
          <ac:chgData name="79021680766" userId="95e5d1ae154cae98" providerId="LiveId" clId="{0022B09D-5FDB-D442-8337-4690324A7DA4}" dt="2021-10-28T14:55:13.625" v="839" actId="20577"/>
          <ac:spMkLst>
            <pc:docMk/>
            <pc:sldMk cId="2641853002" sldId="266"/>
            <ac:spMk id="2" creationId="{CE41A5DE-12B5-534E-B29E-6026EC180371}"/>
          </ac:spMkLst>
        </pc:spChg>
        <pc:spChg chg="del">
          <ac:chgData name="79021680766" userId="95e5d1ae154cae98" providerId="LiveId" clId="{0022B09D-5FDB-D442-8337-4690324A7DA4}" dt="2021-10-28T14:54:24.816" v="785" actId="931"/>
          <ac:spMkLst>
            <pc:docMk/>
            <pc:sldMk cId="2641853002" sldId="266"/>
            <ac:spMk id="3" creationId="{E23D1357-4F6A-7143-8932-2373EBBF5CE8}"/>
          </ac:spMkLst>
        </pc:spChg>
        <pc:picChg chg="add mod ord">
          <ac:chgData name="79021680766" userId="95e5d1ae154cae98" providerId="LiveId" clId="{0022B09D-5FDB-D442-8337-4690324A7DA4}" dt="2021-10-28T14:54:34.564" v="788" actId="1076"/>
          <ac:picMkLst>
            <pc:docMk/>
            <pc:sldMk cId="2641853002" sldId="266"/>
            <ac:picMk id="4" creationId="{DF576C82-7AD9-6B4D-9AA7-2C0D7ED292A1}"/>
          </ac:picMkLst>
        </pc:picChg>
      </pc:sldChg>
      <pc:sldChg chg="addSp delSp modSp new">
        <pc:chgData name="79021680766" userId="95e5d1ae154cae98" providerId="LiveId" clId="{0022B09D-5FDB-D442-8337-4690324A7DA4}" dt="2021-10-28T14:57:39.912" v="888" actId="313"/>
        <pc:sldMkLst>
          <pc:docMk/>
          <pc:sldMk cId="2868488968" sldId="267"/>
        </pc:sldMkLst>
        <pc:spChg chg="mod">
          <ac:chgData name="79021680766" userId="95e5d1ae154cae98" providerId="LiveId" clId="{0022B09D-5FDB-D442-8337-4690324A7DA4}" dt="2021-10-28T14:57:39.912" v="888" actId="313"/>
          <ac:spMkLst>
            <pc:docMk/>
            <pc:sldMk cId="2868488968" sldId="267"/>
            <ac:spMk id="2" creationId="{F91EC150-A454-5B42-9CA1-F2973B7A5BC7}"/>
          </ac:spMkLst>
        </pc:spChg>
        <pc:spChg chg="del">
          <ac:chgData name="79021680766" userId="95e5d1ae154cae98" providerId="LiveId" clId="{0022B09D-5FDB-D442-8337-4690324A7DA4}" dt="2021-10-28T14:56:55.299" v="841" actId="931"/>
          <ac:spMkLst>
            <pc:docMk/>
            <pc:sldMk cId="2868488968" sldId="267"/>
            <ac:spMk id="3" creationId="{0F0FBEB0-F822-5444-BE26-D6A01AE855BD}"/>
          </ac:spMkLst>
        </pc:spChg>
        <pc:picChg chg="add mod ord">
          <ac:chgData name="79021680766" userId="95e5d1ae154cae98" providerId="LiveId" clId="{0022B09D-5FDB-D442-8337-4690324A7DA4}" dt="2021-10-28T14:57:10.316" v="846" actId="14100"/>
          <ac:picMkLst>
            <pc:docMk/>
            <pc:sldMk cId="2868488968" sldId="267"/>
            <ac:picMk id="4" creationId="{EE87D9AA-23B7-754A-933F-7667FE30F140}"/>
          </ac:picMkLst>
        </pc:picChg>
      </pc:sldChg>
      <pc:sldChg chg="addSp delSp modSp new">
        <pc:chgData name="79021680766" userId="95e5d1ae154cae98" providerId="LiveId" clId="{0022B09D-5FDB-D442-8337-4690324A7DA4}" dt="2021-10-28T15:00:10.115" v="934" actId="14100"/>
        <pc:sldMkLst>
          <pc:docMk/>
          <pc:sldMk cId="3825249032" sldId="268"/>
        </pc:sldMkLst>
        <pc:spChg chg="mod">
          <ac:chgData name="79021680766" userId="95e5d1ae154cae98" providerId="LiveId" clId="{0022B09D-5FDB-D442-8337-4690324A7DA4}" dt="2021-10-28T15:00:10.115" v="934" actId="14100"/>
          <ac:spMkLst>
            <pc:docMk/>
            <pc:sldMk cId="3825249032" sldId="268"/>
            <ac:spMk id="2" creationId="{55C466F8-A32C-BA4A-AA8F-C14C96D659BC}"/>
          </ac:spMkLst>
        </pc:spChg>
        <pc:spChg chg="del">
          <ac:chgData name="79021680766" userId="95e5d1ae154cae98" providerId="LiveId" clId="{0022B09D-5FDB-D442-8337-4690324A7DA4}" dt="2021-10-28T14:58:58.831" v="890" actId="931"/>
          <ac:spMkLst>
            <pc:docMk/>
            <pc:sldMk cId="3825249032" sldId="268"/>
            <ac:spMk id="3" creationId="{B7DA54A6-B88E-274E-85CE-41B5061ADDC6}"/>
          </ac:spMkLst>
        </pc:spChg>
        <pc:picChg chg="add mod ord">
          <ac:chgData name="79021680766" userId="95e5d1ae154cae98" providerId="LiveId" clId="{0022B09D-5FDB-D442-8337-4690324A7DA4}" dt="2021-10-28T15:00:02.950" v="933" actId="1076"/>
          <ac:picMkLst>
            <pc:docMk/>
            <pc:sldMk cId="3825249032" sldId="268"/>
            <ac:picMk id="4" creationId="{3D0BE792-2EF4-5B47-82DC-400E972E5A85}"/>
          </ac:picMkLst>
        </pc:picChg>
      </pc:sldChg>
      <pc:sldChg chg="addSp delSp modSp new">
        <pc:chgData name="79021680766" userId="95e5d1ae154cae98" providerId="LiveId" clId="{0022B09D-5FDB-D442-8337-4690324A7DA4}" dt="2021-10-28T15:02:45.243" v="1027" actId="20577"/>
        <pc:sldMkLst>
          <pc:docMk/>
          <pc:sldMk cId="256120625" sldId="269"/>
        </pc:sldMkLst>
        <pc:spChg chg="mod">
          <ac:chgData name="79021680766" userId="95e5d1ae154cae98" providerId="LiveId" clId="{0022B09D-5FDB-D442-8337-4690324A7DA4}" dt="2021-10-28T15:02:45.243" v="1027" actId="20577"/>
          <ac:spMkLst>
            <pc:docMk/>
            <pc:sldMk cId="256120625" sldId="269"/>
            <ac:spMk id="2" creationId="{33E771A9-1801-2447-AC4E-DFD5F8F79518}"/>
          </ac:spMkLst>
        </pc:spChg>
        <pc:spChg chg="del">
          <ac:chgData name="79021680766" userId="95e5d1ae154cae98" providerId="LiveId" clId="{0022B09D-5FDB-D442-8337-4690324A7DA4}" dt="2021-10-28T15:00:46.030" v="936" actId="931"/>
          <ac:spMkLst>
            <pc:docMk/>
            <pc:sldMk cId="256120625" sldId="269"/>
            <ac:spMk id="3" creationId="{970D1B8D-3DC1-C54F-AF8E-87EBD9A68CE3}"/>
          </ac:spMkLst>
        </pc:spChg>
        <pc:picChg chg="add mod ord">
          <ac:chgData name="79021680766" userId="95e5d1ae154cae98" providerId="LiveId" clId="{0022B09D-5FDB-D442-8337-4690324A7DA4}" dt="2021-10-28T15:01:04.273" v="940" actId="14100"/>
          <ac:picMkLst>
            <pc:docMk/>
            <pc:sldMk cId="256120625" sldId="269"/>
            <ac:picMk id="4" creationId="{B6C22C70-0EDE-3A42-B9A0-15AD50F496B3}"/>
          </ac:picMkLst>
        </pc:picChg>
      </pc:sldChg>
      <pc:sldChg chg="addSp delSp modSp new">
        <pc:chgData name="79021680766" userId="95e5d1ae154cae98" providerId="LiveId" clId="{0022B09D-5FDB-D442-8337-4690324A7DA4}" dt="2021-10-28T15:05:05.704" v="1103" actId="20577"/>
        <pc:sldMkLst>
          <pc:docMk/>
          <pc:sldMk cId="2512312231" sldId="270"/>
        </pc:sldMkLst>
        <pc:spChg chg="mod">
          <ac:chgData name="79021680766" userId="95e5d1ae154cae98" providerId="LiveId" clId="{0022B09D-5FDB-D442-8337-4690324A7DA4}" dt="2021-10-28T15:05:05.704" v="1103" actId="20577"/>
          <ac:spMkLst>
            <pc:docMk/>
            <pc:sldMk cId="2512312231" sldId="270"/>
            <ac:spMk id="2" creationId="{D48BC008-0009-5E4E-8602-37F11783C2D5}"/>
          </ac:spMkLst>
        </pc:spChg>
        <pc:spChg chg="del">
          <ac:chgData name="79021680766" userId="95e5d1ae154cae98" providerId="LiveId" clId="{0022B09D-5FDB-D442-8337-4690324A7DA4}" dt="2021-10-28T15:04:13.398" v="1057" actId="931"/>
          <ac:spMkLst>
            <pc:docMk/>
            <pc:sldMk cId="2512312231" sldId="270"/>
            <ac:spMk id="3" creationId="{A4167F27-AFBA-6749-9FD5-65E98E084017}"/>
          </ac:spMkLst>
        </pc:spChg>
        <pc:picChg chg="add mod ord">
          <ac:chgData name="79021680766" userId="95e5d1ae154cae98" providerId="LiveId" clId="{0022B09D-5FDB-D442-8337-4690324A7DA4}" dt="2021-10-28T15:04:27.722" v="1061" actId="1076"/>
          <ac:picMkLst>
            <pc:docMk/>
            <pc:sldMk cId="2512312231" sldId="270"/>
            <ac:picMk id="4" creationId="{A892870B-DB53-B446-BD1B-282D12E695F2}"/>
          </ac:picMkLst>
        </pc:picChg>
      </pc:sldChg>
      <pc:sldChg chg="addSp delSp modSp new">
        <pc:chgData name="79021680766" userId="95e5d1ae154cae98" providerId="LiveId" clId="{0022B09D-5FDB-D442-8337-4690324A7DA4}" dt="2021-10-28T15:09:53.601" v="1249" actId="20577"/>
        <pc:sldMkLst>
          <pc:docMk/>
          <pc:sldMk cId="1767133849" sldId="271"/>
        </pc:sldMkLst>
        <pc:spChg chg="mod">
          <ac:chgData name="79021680766" userId="95e5d1ae154cae98" providerId="LiveId" clId="{0022B09D-5FDB-D442-8337-4690324A7DA4}" dt="2021-10-28T15:09:53.601" v="1249" actId="20577"/>
          <ac:spMkLst>
            <pc:docMk/>
            <pc:sldMk cId="1767133849" sldId="271"/>
            <ac:spMk id="2" creationId="{08B0D3BA-B633-8E46-9DE7-2BA058CE90DE}"/>
          </ac:spMkLst>
        </pc:spChg>
        <pc:spChg chg="del">
          <ac:chgData name="79021680766" userId="95e5d1ae154cae98" providerId="LiveId" clId="{0022B09D-5FDB-D442-8337-4690324A7DA4}" dt="2021-10-28T15:07:24.886" v="1105" actId="931"/>
          <ac:spMkLst>
            <pc:docMk/>
            <pc:sldMk cId="1767133849" sldId="271"/>
            <ac:spMk id="3" creationId="{5DFB3611-4AF7-FD48-8205-1BDD45C83A11}"/>
          </ac:spMkLst>
        </pc:spChg>
        <pc:picChg chg="add mod ord">
          <ac:chgData name="79021680766" userId="95e5d1ae154cae98" providerId="LiveId" clId="{0022B09D-5FDB-D442-8337-4690324A7DA4}" dt="2021-10-28T15:07:40.464" v="1111" actId="1076"/>
          <ac:picMkLst>
            <pc:docMk/>
            <pc:sldMk cId="1767133849" sldId="271"/>
            <ac:picMk id="4" creationId="{EFCAA4CE-E657-1444-AB61-3A17D63B726E}"/>
          </ac:picMkLst>
        </pc:picChg>
      </pc:sldChg>
      <pc:sldChg chg="addSp delSp modSp new">
        <pc:chgData name="79021680766" userId="95e5d1ae154cae98" providerId="LiveId" clId="{0022B09D-5FDB-D442-8337-4690324A7DA4}" dt="2021-10-28T15:13:29.405" v="1399" actId="1076"/>
        <pc:sldMkLst>
          <pc:docMk/>
          <pc:sldMk cId="2559688438" sldId="272"/>
        </pc:sldMkLst>
        <pc:spChg chg="mod">
          <ac:chgData name="79021680766" userId="95e5d1ae154cae98" providerId="LiveId" clId="{0022B09D-5FDB-D442-8337-4690324A7DA4}" dt="2021-10-28T15:12:44.908" v="1395" actId="20577"/>
          <ac:spMkLst>
            <pc:docMk/>
            <pc:sldMk cId="2559688438" sldId="272"/>
            <ac:spMk id="2" creationId="{E77D1F0F-0857-8149-9EBD-EE4905639958}"/>
          </ac:spMkLst>
        </pc:spChg>
        <pc:spChg chg="del">
          <ac:chgData name="79021680766" userId="95e5d1ae154cae98" providerId="LiveId" clId="{0022B09D-5FDB-D442-8337-4690324A7DA4}" dt="2021-10-28T15:10:41.605" v="1251" actId="931"/>
          <ac:spMkLst>
            <pc:docMk/>
            <pc:sldMk cId="2559688438" sldId="272"/>
            <ac:spMk id="3" creationId="{2E72ADDE-22FA-CE4A-AEDB-9A9D1392D073}"/>
          </ac:spMkLst>
        </pc:spChg>
        <pc:picChg chg="add mod ord">
          <ac:chgData name="79021680766" userId="95e5d1ae154cae98" providerId="LiveId" clId="{0022B09D-5FDB-D442-8337-4690324A7DA4}" dt="2021-10-28T15:13:29.405" v="1399" actId="1076"/>
          <ac:picMkLst>
            <pc:docMk/>
            <pc:sldMk cId="2559688438" sldId="272"/>
            <ac:picMk id="4" creationId="{7FF044DC-F3B2-A443-882A-A4591F5C95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3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3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7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60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0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1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5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3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0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2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9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9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507A-EDB3-1448-94D7-827D434803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2350-5E7F-BC4A-A0D7-7A7D8C3F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groups/199991581321291/permalink/495205211799925/?sfnsn=scwspmo&amp;ref=sha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199991581321291/permalink/495205211799925/?sfnsn=scwspmo&amp;ref=shar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acebook.com/groups/199991581321291/permalink/546225883364524/?sfnsn=scwspmo&amp;ref=sha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6632B-7A69-4BAE-B8F7-7B86CDF3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города Улан-Удэ</a:t>
            </a:r>
            <a:b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по образованию</a:t>
            </a:r>
            <a:b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110 «ЗОЛУШКА»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7BAA7-E32E-4A9E-ABE8-E34EE8E30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6500" b="1" i="0" kern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Живые</a:t>
            </a:r>
            <a:r>
              <a:rPr lang="en-US" sz="6500" b="1" i="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6500" b="1" i="0" kern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часики</a:t>
            </a:r>
            <a:r>
              <a:rPr lang="en-US" sz="6500" b="1" i="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6500" b="1" i="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«</a:t>
            </a:r>
            <a:r>
              <a:rPr lang="en-US" sz="6500" b="1" i="0" kern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Тик-Так</a:t>
            </a:r>
            <a:r>
              <a:rPr lang="ru-RU" sz="65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rPr>
              <a:t>»</a:t>
            </a:r>
            <a:br>
              <a:rPr lang="en-US" sz="6500" b="1" i="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</a:br>
            <a:br>
              <a:rPr lang="en-US" sz="5400" b="1" i="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Выполнила: воспитатель</a:t>
            </a:r>
          </a:p>
          <a:p>
            <a:pPr marL="0" indent="0" algn="r">
              <a:buNone/>
            </a:pPr>
            <a:r>
              <a:rPr lang="ru-RU" sz="2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Подготовительной группы</a:t>
            </a:r>
          </a:p>
          <a:p>
            <a:pPr marL="0" indent="0" algn="r">
              <a:buNone/>
            </a:pPr>
            <a:r>
              <a:rPr lang="ru-RU" sz="2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Саранчина Т.В.</a:t>
            </a:r>
          </a:p>
          <a:p>
            <a:pPr marL="0" indent="0" algn="ctr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466F8-A32C-BA4A-AA8F-C14C96D6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365125"/>
            <a:ext cx="4697505" cy="5820522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Творилкина</a:t>
            </a:r>
            <a:r>
              <a:rPr lang="ru-RU" dirty="0"/>
              <a:t> скатерть» в развернутом виде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D0BE792-2EF4-5B47-82DC-400E972E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59" y="121988"/>
            <a:ext cx="7184717" cy="6599445"/>
          </a:xfrm>
        </p:spPr>
      </p:pic>
    </p:spTree>
    <p:extLst>
      <p:ext uri="{BB962C8B-B14F-4D97-AF65-F5344CB8AC3E}">
        <p14:creationId xmlns:p14="http://schemas.microsoft.com/office/powerpoint/2010/main" val="382524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771A9-1801-2447-AC4E-DFD5F8F7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365124"/>
            <a:ext cx="4912659" cy="6272461"/>
          </a:xfrm>
        </p:spPr>
        <p:txBody>
          <a:bodyPr/>
          <a:lstStyle/>
          <a:p>
            <a:r>
              <a:rPr lang="ru-RU" dirty="0"/>
              <a:t>         1 раздел</a:t>
            </a:r>
            <a:br>
              <a:rPr lang="ru-RU" dirty="0"/>
            </a:br>
            <a:r>
              <a:rPr lang="ru-RU" dirty="0"/>
              <a:t>«Салон красоты»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err="1"/>
              <a:t>каникалон</a:t>
            </a:r>
            <a:r>
              <a:rPr lang="ru-RU" dirty="0"/>
              <a:t> (</a:t>
            </a:r>
            <a:r>
              <a:rPr lang="ru-RU" dirty="0" err="1"/>
              <a:t>искуственные</a:t>
            </a:r>
            <a:r>
              <a:rPr lang="ru-RU" dirty="0"/>
              <a:t> волосы) для создания причесок и др.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6C22C70-0EDE-3A42-B9A0-15AD50F49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3" y="220414"/>
            <a:ext cx="4912659" cy="6417172"/>
          </a:xfrm>
        </p:spPr>
      </p:pic>
    </p:spTree>
    <p:extLst>
      <p:ext uri="{BB962C8B-B14F-4D97-AF65-F5344CB8AC3E}">
        <p14:creationId xmlns:p14="http://schemas.microsoft.com/office/powerpoint/2010/main" val="25612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BC008-0009-5E4E-8602-37F11783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8" y="365124"/>
            <a:ext cx="5741894" cy="6035675"/>
          </a:xfrm>
        </p:spPr>
        <p:txBody>
          <a:bodyPr/>
          <a:lstStyle/>
          <a:p>
            <a:r>
              <a:rPr lang="ru-RU" dirty="0"/>
              <a:t>            2 раздел </a:t>
            </a:r>
            <a:br>
              <a:rPr lang="ru-RU" dirty="0"/>
            </a:br>
            <a:r>
              <a:rPr lang="ru-RU" dirty="0"/>
              <a:t>«Мамина шкатулка»</a:t>
            </a:r>
            <a:br>
              <a:rPr lang="ru-RU" dirty="0"/>
            </a:br>
            <a:r>
              <a:rPr lang="ru-RU" dirty="0"/>
              <a:t>-Создание бус и других украшений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92870B-DB53-B446-BD1B-282D12E69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92" y="174352"/>
            <a:ext cx="4558031" cy="6509296"/>
          </a:xfrm>
        </p:spPr>
      </p:pic>
    </p:spTree>
    <p:extLst>
      <p:ext uri="{BB962C8B-B14F-4D97-AF65-F5344CB8AC3E}">
        <p14:creationId xmlns:p14="http://schemas.microsoft.com/office/powerpoint/2010/main" val="251231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0D3BA-B633-8E46-9DE7-2BA058CE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5257800" cy="5936733"/>
          </a:xfrm>
        </p:spPr>
        <p:txBody>
          <a:bodyPr/>
          <a:lstStyle/>
          <a:p>
            <a:r>
              <a:rPr lang="ru-RU" dirty="0"/>
              <a:t>            3 раздел</a:t>
            </a:r>
            <a:br>
              <a:rPr lang="ru-RU" dirty="0"/>
            </a:br>
            <a:r>
              <a:rPr lang="ru-RU" dirty="0"/>
              <a:t>«Математическая школа»</a:t>
            </a:r>
            <a:br>
              <a:rPr lang="ru-RU" dirty="0"/>
            </a:br>
            <a:r>
              <a:rPr lang="ru-RU" dirty="0"/>
              <a:t>-содержит цветные цифры для изучения и решения примеров и задач</a:t>
            </a:r>
            <a:br>
              <a:rPr lang="ru-RU" dirty="0"/>
            </a:br>
            <a:r>
              <a:rPr lang="ru-RU" dirty="0"/>
              <a:t>Игру можно изменять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CAA4CE-E657-1444-AB61-3A17D63B7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60" y="365125"/>
            <a:ext cx="4182034" cy="5936734"/>
          </a:xfrm>
        </p:spPr>
      </p:pic>
    </p:spTree>
    <p:extLst>
      <p:ext uri="{BB962C8B-B14F-4D97-AF65-F5344CB8AC3E}">
        <p14:creationId xmlns:p14="http://schemas.microsoft.com/office/powerpoint/2010/main" val="176713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D1F0F-0857-8149-9EBD-EE490563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6" y="365125"/>
            <a:ext cx="4675153" cy="5817183"/>
          </a:xfrm>
        </p:spPr>
        <p:txBody>
          <a:bodyPr/>
          <a:lstStyle/>
          <a:p>
            <a:r>
              <a:rPr lang="ru-RU" dirty="0"/>
              <a:t>         4 раздел</a:t>
            </a:r>
            <a:br>
              <a:rPr lang="ru-RU" dirty="0"/>
            </a:br>
            <a:r>
              <a:rPr lang="ru-RU" dirty="0"/>
              <a:t>- «Сенсорные планшеты» для развития мелкой моторики, рисунок можно изменять по желанию ребенка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FF044DC-F3B2-A443-882A-A4591F5C9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3" y="134473"/>
            <a:ext cx="6066647" cy="6589053"/>
          </a:xfrm>
        </p:spPr>
      </p:pic>
    </p:spTree>
    <p:extLst>
      <p:ext uri="{BB962C8B-B14F-4D97-AF65-F5344CB8AC3E}">
        <p14:creationId xmlns:p14="http://schemas.microsoft.com/office/powerpoint/2010/main" val="255968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1176E-CE7D-6384-6FDF-C861B4AD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Время суток знакомство с часами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91F4663-B026-E5E9-DF53-D45DACC9A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860" y="1541666"/>
            <a:ext cx="5562594" cy="4985229"/>
          </a:xfrm>
        </p:spPr>
      </p:pic>
    </p:spTree>
    <p:extLst>
      <p:ext uri="{BB962C8B-B14F-4D97-AF65-F5344CB8AC3E}">
        <p14:creationId xmlns:p14="http://schemas.microsoft.com/office/powerpoint/2010/main" val="164105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BED88-7BA3-F40E-1282-62B1D385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Восприятие времени!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B6734-8752-C889-ECB3-03B6C171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1376884"/>
          </a:xfrm>
        </p:spPr>
        <p:txBody>
          <a:bodyPr/>
          <a:lstStyle/>
          <a:p>
            <a:r>
              <a:rPr lang="en-US" dirty="0"/>
              <a:t>Наглядное пособие формирования времени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7D08C4-F792-4667-9D28-5344F1D6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089" y="3459933"/>
            <a:ext cx="5708056" cy="31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6F5C6-B674-BB38-F1F6-C63F92F2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Дидактические пособие-игра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E6682-8DD5-25B0-2F17-D3C83BB1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964" y="127693"/>
            <a:ext cx="7796540" cy="399782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“Живые часики Тик-Так”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D0C68F-0F37-95FF-5005-2096636F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12" y="2473932"/>
            <a:ext cx="4238122" cy="41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F10DD-ABC4-ED70-9100-2351843E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Виды пособия!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80259-6987-7BAB-7CE2-D1B87540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069" y="1478152"/>
            <a:ext cx="7796540" cy="119908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Картонные часы и мягкое напольное пособие</a:t>
            </a:r>
            <a:r>
              <a:rPr lang="en-US" dirty="0"/>
              <a:t>!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C77E91-F3A8-67FC-2DC8-12DB0B31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15" y="2988660"/>
            <a:ext cx="4371414" cy="331701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8AB8AEB-5954-5790-C412-A2F822C8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81" y="3026094"/>
            <a:ext cx="4459855" cy="34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E9C2DB-6068-FA5C-D19F-27A6BF539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" y="697403"/>
            <a:ext cx="4646107" cy="5581796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07543C7-0822-4CE7-81D8-9A032803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00" y="697403"/>
            <a:ext cx="5013882" cy="54680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17FC8-0B1D-9D21-2E2A-DBCE2E41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445" y="107131"/>
            <a:ext cx="9905998" cy="58544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/>
              <a:t>В</a:t>
            </a:r>
            <a:r>
              <a:rPr lang="ru-RU" dirty="0" err="1"/>
              <a:t>арианты</a:t>
            </a:r>
            <a:r>
              <a:rPr lang="en-US" dirty="0"/>
              <a:t> игры!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32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8A0AF5-DE03-BC49-AC38-42D0D84B2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106" y="1828800"/>
            <a:ext cx="10936941" cy="4616825"/>
          </a:xfrm>
        </p:spPr>
        <p:txBody>
          <a:bodyPr>
            <a:normAutofit fontScale="85000" lnSpcReduction="10000"/>
          </a:bodyPr>
          <a:lstStyle/>
          <a:p>
            <a:r>
              <a:rPr lang="ru-RU" sz="77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77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Творилкина</a:t>
            </a:r>
            <a:r>
              <a:rPr lang="ru-RU" sz="77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скатерть» и другие игры, рождающие детскую инициативу»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             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BFD29B-D570-436F-BFA7-1CCBBA94F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5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6D58B-F088-1044-0DCF-DB4177D9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Дополнительное пособие карточки к игре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1A1F760-D04B-7620-0153-6AE9DB6C7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721" y="1021454"/>
            <a:ext cx="7574280" cy="5627485"/>
          </a:xfrm>
        </p:spPr>
      </p:pic>
    </p:spTree>
    <p:extLst>
      <p:ext uri="{BB962C8B-B14F-4D97-AF65-F5344CB8AC3E}">
        <p14:creationId xmlns:p14="http://schemas.microsoft.com/office/powerpoint/2010/main" val="353078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AAF08-B862-9A6C-F0A8-775D7B14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Дидактические игровое пособие</a:t>
            </a:r>
            <a:br>
              <a:rPr lang="en-US" dirty="0"/>
            </a:br>
            <a:r>
              <a:rPr lang="en-US" dirty="0"/>
              <a:t>“Живые часики Тик-Так”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5245515-B2C3-40F2-4C21-5CFCA9A87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691" y="2385382"/>
            <a:ext cx="2894233" cy="3051439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15D79E5-F28C-6960-4A61-BD22F240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27" y="1994680"/>
            <a:ext cx="3010213" cy="440661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DA5A7C0-558E-A810-D007-FEB60E7D4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215" y="2675964"/>
            <a:ext cx="3417094" cy="24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3E8E1A-E992-4A9E-8C46-50F85DC1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91886"/>
            <a:ext cx="9905999" cy="5747657"/>
          </a:xfrm>
          <a:solidFill>
            <a:schemeClr val="tx2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Воспитатель детского сада — это двигатель.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Его задача завести, замотивировать детей. Совместное, равноправное творчество в любом виде детской деятельности всегда способствует развитию детской инициативы, а значит развивает, формирует личность и индивидуальность каждого ребенка, нужно лишь дать им эту возможность, не навязывая свои правила и стереотипы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62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883B5-C1F6-0F4D-BF55-648E7569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3531690" cy="5892240"/>
          </a:xfrm>
        </p:spPr>
        <p:txBody>
          <a:bodyPr/>
          <a:lstStyle/>
          <a:p>
            <a:r>
              <a:rPr lang="ru-RU" dirty="0"/>
              <a:t>Раскрашивание коробок в разные цвета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03F4FA-7287-8240-9D1F-A0159A170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5" y="179263"/>
            <a:ext cx="7995121" cy="6526320"/>
          </a:xfrm>
        </p:spPr>
      </p:pic>
    </p:spTree>
    <p:extLst>
      <p:ext uri="{BB962C8B-B14F-4D97-AF65-F5344CB8AC3E}">
        <p14:creationId xmlns:p14="http://schemas.microsoft.com/office/powerpoint/2010/main" val="258029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5A7DB-E893-144F-B572-0F915EE1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3621741" cy="5946817"/>
          </a:xfrm>
        </p:spPr>
        <p:txBody>
          <a:bodyPr/>
          <a:lstStyle/>
          <a:p>
            <a:r>
              <a:rPr lang="ru-RU" dirty="0"/>
              <a:t>вырезаем и Раскрашиваем одежду в цвет стиральных машин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D39C5A2-B016-C144-8E9B-BB27EE3D9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6" y="523081"/>
            <a:ext cx="7762596" cy="5946817"/>
          </a:xfrm>
        </p:spPr>
      </p:pic>
    </p:spTree>
    <p:extLst>
      <p:ext uri="{BB962C8B-B14F-4D97-AF65-F5344CB8AC3E}">
        <p14:creationId xmlns:p14="http://schemas.microsoft.com/office/powerpoint/2010/main" val="251109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58A99-67BB-234E-83BB-1A3565B9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5"/>
            <a:ext cx="3509041" cy="6071534"/>
          </a:xfrm>
        </p:spPr>
        <p:txBody>
          <a:bodyPr>
            <a:normAutofit/>
          </a:bodyPr>
          <a:lstStyle/>
          <a:p>
            <a:r>
              <a:rPr lang="ru-RU" dirty="0"/>
              <a:t>Вот и Получилась игра «Большая стирка»!</a:t>
            </a:r>
            <a:br>
              <a:rPr lang="ru-RU" dirty="0"/>
            </a:br>
            <a:r>
              <a:rPr lang="en-US" sz="2000" dirty="0">
                <a:hlinkClick r:id="rId2"/>
              </a:rPr>
              <a:t>https://www.facebook.com/groups/199991581321291/permalink/495205211799925/?sfnsn=scwspmo&amp;ref=share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50F46A5-1340-3746-A1E7-3BA7052B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59" y="478640"/>
            <a:ext cx="7738447" cy="5814584"/>
          </a:xfrm>
        </p:spPr>
      </p:pic>
    </p:spTree>
    <p:extLst>
      <p:ext uri="{BB962C8B-B14F-4D97-AF65-F5344CB8AC3E}">
        <p14:creationId xmlns:p14="http://schemas.microsoft.com/office/powerpoint/2010/main" val="171730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D477D-4207-6C40-B2E4-93541ADD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7" y="365125"/>
            <a:ext cx="3515096" cy="5536911"/>
          </a:xfrm>
        </p:spPr>
        <p:txBody>
          <a:bodyPr>
            <a:normAutofit/>
          </a:bodyPr>
          <a:lstStyle/>
          <a:p>
            <a:r>
              <a:rPr lang="ru-RU" dirty="0"/>
              <a:t>Большой телевизор, где дети могут почувствовать себя телеведущими</a:t>
            </a:r>
            <a:br>
              <a:rPr lang="ru-RU" dirty="0"/>
            </a:br>
            <a:r>
              <a:rPr lang="en-US" sz="2000" dirty="0">
                <a:hlinkClick r:id="rId2"/>
              </a:rPr>
              <a:t>https://www.facebook.com/groups/199991581321291/permalink/495205211799925/?sfnsn=scwspmo&amp;ref=share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1174972-658F-264E-88D5-8C53CF736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1" y="0"/>
            <a:ext cx="7893131" cy="6858000"/>
          </a:xfrm>
        </p:spPr>
      </p:pic>
    </p:spTree>
    <p:extLst>
      <p:ext uri="{BB962C8B-B14F-4D97-AF65-F5344CB8AC3E}">
        <p14:creationId xmlns:p14="http://schemas.microsoft.com/office/powerpoint/2010/main" val="197243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CB78F-7D50-9545-A6D6-515E8345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0" y="856222"/>
            <a:ext cx="4815736" cy="5145555"/>
          </a:xfrm>
        </p:spPr>
        <p:txBody>
          <a:bodyPr/>
          <a:lstStyle/>
          <a:p>
            <a:r>
              <a:rPr lang="ru-RU" dirty="0"/>
              <a:t>Мини телевизор.</a:t>
            </a:r>
            <a:br>
              <a:rPr lang="ru-RU" dirty="0"/>
            </a:br>
            <a:r>
              <a:rPr lang="ru-RU" dirty="0"/>
              <a:t>Дети выступают мультипликаторами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7222E53-6D88-FC43-878D-ACD7168C4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37569"/>
            <a:ext cx="6866209" cy="6797351"/>
          </a:xfrm>
        </p:spPr>
      </p:pic>
    </p:spTree>
    <p:extLst>
      <p:ext uri="{BB962C8B-B14F-4D97-AF65-F5344CB8AC3E}">
        <p14:creationId xmlns:p14="http://schemas.microsoft.com/office/powerpoint/2010/main" val="353778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256BC-92C6-8B41-99D0-7D97C7D2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452992"/>
            <a:ext cx="3306463" cy="5929879"/>
          </a:xfrm>
        </p:spPr>
        <p:txBody>
          <a:bodyPr/>
          <a:lstStyle/>
          <a:p>
            <a:r>
              <a:rPr lang="ru-RU" dirty="0"/>
              <a:t>Создание игры «Гаражи»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0C0AF2-06E5-4B32-8F7B-6F79C530A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5" t="31342" r="46384" b="23809"/>
          <a:stretch/>
        </p:blipFill>
        <p:spPr>
          <a:xfrm>
            <a:off x="3883231" y="-24613"/>
            <a:ext cx="7781697" cy="69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1A5DE-12B5-534E-B29E-6026EC1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29000" cy="6003724"/>
          </a:xfrm>
        </p:spPr>
        <p:txBody>
          <a:bodyPr>
            <a:normAutofit/>
          </a:bodyPr>
          <a:lstStyle/>
          <a:p>
            <a:r>
              <a:rPr lang="ru-RU" dirty="0"/>
              <a:t>Вот и получился гараж с нашей дружной командой</a:t>
            </a:r>
            <a:br>
              <a:rPr lang="ru-RU" dirty="0"/>
            </a:br>
            <a:r>
              <a:rPr lang="en-US" sz="2000" dirty="0">
                <a:hlinkClick r:id="rId2"/>
              </a:rPr>
              <a:t>https://www.facebook.com/groups/199991581321291/permalink/546225883364524/?sfnsn=scwspmo&amp;ref=share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576C82-7AD9-6B4D-9AA7-2C0D7ED29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68" y="62381"/>
            <a:ext cx="6843140" cy="6795619"/>
          </a:xfrm>
        </p:spPr>
      </p:pic>
    </p:spTree>
    <p:extLst>
      <p:ext uri="{BB962C8B-B14F-4D97-AF65-F5344CB8AC3E}">
        <p14:creationId xmlns:p14="http://schemas.microsoft.com/office/powerpoint/2010/main" val="2641853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34</TotalTime>
  <Words>369</Words>
  <Application>Microsoft Office PowerPoint</Application>
  <PresentationFormat>Широкоэкранный</PresentationFormat>
  <Paragraphs>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Контур</vt:lpstr>
      <vt:lpstr>Администрация города Улан-Удэ Комитет по образованию Муниципальное бюджетное дошкольное образовательное учреждение детский сад № 110 «ЗОЛУШКА»</vt:lpstr>
      <vt:lpstr>Презентация PowerPoint</vt:lpstr>
      <vt:lpstr>Раскрашивание коробок в разные цвета</vt:lpstr>
      <vt:lpstr>вырезаем и Раскрашиваем одежду в цвет стиральных машин</vt:lpstr>
      <vt:lpstr>Вот и Получилась игра «Большая стирка»! https://www.facebook.com/groups/199991581321291/permalink/495205211799925/?sfnsn=scwspmo&amp;ref=share </vt:lpstr>
      <vt:lpstr>Большой телевизор, где дети могут почувствовать себя телеведущими https://www.facebook.com/groups/199991581321291/permalink/495205211799925/?sfnsn=scwspmo&amp;ref=share </vt:lpstr>
      <vt:lpstr>Мини телевизор. Дети выступают мультипликаторами</vt:lpstr>
      <vt:lpstr>Создание игры «Гаражи»</vt:lpstr>
      <vt:lpstr>Вот и получился гараж с нашей дружной командой https://www.facebook.com/groups/199991581321291/permalink/546225883364524/?sfnsn=scwspmo&amp;ref=share </vt:lpstr>
      <vt:lpstr>«Творилкина скатерть» в развернутом виде</vt:lpstr>
      <vt:lpstr>         1 раздел «Салон красоты» -каникалон (искуственные волосы) для создания причесок и др.</vt:lpstr>
      <vt:lpstr>            2 раздел  «Мамина шкатулка» -Создание бус и других украшений</vt:lpstr>
      <vt:lpstr>            3 раздел «Математическая школа» -содержит цветные цифры для изучения и решения примеров и задач Игру можно изменять</vt:lpstr>
      <vt:lpstr>         4 раздел - «Сенсорные планшеты» для развития мелкой моторики, рисунок можно изменять по желанию ребенка</vt:lpstr>
      <vt:lpstr>Время суток знакомство с часами</vt:lpstr>
      <vt:lpstr>Восприятие времени!</vt:lpstr>
      <vt:lpstr>Дидактические пособие-игра </vt:lpstr>
      <vt:lpstr>Виды пособия!</vt:lpstr>
      <vt:lpstr>Варианты игры!</vt:lpstr>
      <vt:lpstr>Дополнительное пособие карточки к игре</vt:lpstr>
      <vt:lpstr>Дидактические игровое пособие “Живые часики Тик-Так”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79021680766</dc:creator>
  <cp:lastModifiedBy>HOME</cp:lastModifiedBy>
  <cp:revision>5</cp:revision>
  <dcterms:created xsi:type="dcterms:W3CDTF">2021-10-28T14:22:43Z</dcterms:created>
  <dcterms:modified xsi:type="dcterms:W3CDTF">2022-12-02T00:57:53Z</dcterms:modified>
</cp:coreProperties>
</file>