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2132856"/>
            <a:ext cx="6965245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Segoe Script" panose="020B0504020000000003" pitchFamily="34" charset="0"/>
              </a:rPr>
              <a:t>Праздник «Золотая Осень»</a:t>
            </a:r>
            <a:br>
              <a:rPr lang="ru-RU" dirty="0" smtClean="0">
                <a:solidFill>
                  <a:srgbClr val="FF0066"/>
                </a:solidFill>
                <a:latin typeface="Segoe Script" panose="020B0504020000000003" pitchFamily="34" charset="0"/>
              </a:rPr>
            </a:br>
            <a:r>
              <a:rPr lang="ru-RU" dirty="0" smtClean="0">
                <a:solidFill>
                  <a:srgbClr val="FF0066"/>
                </a:solidFill>
                <a:latin typeface="Segoe Script" panose="020B0504020000000003" pitchFamily="34" charset="0"/>
              </a:rPr>
              <a:t>в подготовительной </a:t>
            </a:r>
            <a:r>
              <a:rPr lang="ru-RU" dirty="0" smtClean="0">
                <a:solidFill>
                  <a:srgbClr val="FF0066"/>
                </a:solidFill>
                <a:latin typeface="Segoe Script" panose="020B0504020000000003" pitchFamily="34" charset="0"/>
              </a:rPr>
              <a:t>группе №3</a:t>
            </a:r>
            <a:endParaRPr lang="ru-RU" dirty="0">
              <a:solidFill>
                <a:srgbClr val="FF0066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8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1202485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к детям пришла Осень, но не одна, а со своими друзьями: могучий ветер, братья дождики, сестрицы листочки и таинственный туман. 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804833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93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09" y="1126356"/>
            <a:ext cx="6140382" cy="4605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4266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38" y="1027828"/>
            <a:ext cx="6403123" cy="4802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17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Ребята вместе с новыми друзьями станцевали красивый танец «Тучка»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83" y="2564904"/>
            <a:ext cx="4804833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7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Поиграли в интересные игры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87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прошел замечательно, Осени и её друзьям очень понравилось как их встретили дети. Всем без исключения было весело!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1799311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69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Праздник «Золотая Осень» в подготовительной группе №3</vt:lpstr>
      <vt:lpstr>На праздник к детям пришла Осень, но не одна, а со своими друзьями: могучий ветер, братья дождики, сестрицы листочки и таинственный туман.  </vt:lpstr>
      <vt:lpstr>Презентация PowerPoint</vt:lpstr>
      <vt:lpstr>Презентация PowerPoint</vt:lpstr>
      <vt:lpstr>Ребята вместе с новыми друзьями станцевали красивый танец «Тучка»</vt:lpstr>
      <vt:lpstr>Поиграли в интересные игры</vt:lpstr>
      <vt:lpstr>Праздник прошел замечательно, Осени и её друзьям очень понравилось как их встретили дети. Всем без исключения было весело!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«Золотая Осень» в подготовительной группе.</dc:title>
  <dc:creator>Милана</dc:creator>
  <cp:lastModifiedBy>Милана</cp:lastModifiedBy>
  <cp:revision>5</cp:revision>
  <dcterms:created xsi:type="dcterms:W3CDTF">2018-10-29T00:20:25Z</dcterms:created>
  <dcterms:modified xsi:type="dcterms:W3CDTF">2018-10-29T04:21:23Z</dcterms:modified>
</cp:coreProperties>
</file>