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66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38437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Наш урожай!</a:t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15" y="0"/>
            <a:ext cx="10907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008313" cy="572149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Trebuchet MS"/>
              </a:rPr>
              <a:t>Есть у нас свой огород,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Много там всего растёт.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И морковка, и петрушка...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Любим с грядки зелень кушать.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Есть в теплице огурцы,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Растут быстро- молодцы.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Помидорчики на ветках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Привязали вверх мы крепко.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Лук ещё растёт, редиска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И укроп посажен близко.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Очень скоро, погляди-ка,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Здесь поспеет и клубника.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Сладки ягоды, вкусны,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Есть их очень любим мы.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Каждый вечер смотрим грядки,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Чтобы было всё в порядке.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Полем травку, поливаем,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Мы следим за урожаем.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Потому то, каждый год,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Trebuchet MS"/>
              </a:rPr>
              <a:t>Радует нас огород.</a:t>
            </a: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0379"/>
            <a:ext cx="4514451" cy="601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8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05064"/>
            <a:ext cx="9217024" cy="2852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i="1" dirty="0"/>
              <a:t>Этот овощ вот уж </a:t>
            </a:r>
            <a:r>
              <a:rPr lang="ru-RU" sz="2800" b="0" i="1" dirty="0" smtClean="0"/>
              <a:t>диво. </a:t>
            </a:r>
            <a:br>
              <a:rPr lang="ru-RU" sz="2800" b="0" i="1" dirty="0" smtClean="0"/>
            </a:br>
            <a:r>
              <a:rPr lang="ru-RU" sz="2800" b="0" i="1" dirty="0" smtClean="0"/>
              <a:t>Круглый</a:t>
            </a:r>
            <a:r>
              <a:rPr lang="ru-RU" sz="2800" b="0" i="1" dirty="0"/>
              <a:t>, вкусный и </a:t>
            </a:r>
            <a:r>
              <a:rPr lang="ru-RU" sz="2800" b="0" i="1" dirty="0" smtClean="0"/>
              <a:t>красивый. </a:t>
            </a:r>
            <a:br>
              <a:rPr lang="ru-RU" sz="2800" b="0" i="1" dirty="0" smtClean="0"/>
            </a:br>
            <a:r>
              <a:rPr lang="ru-RU" sz="2800" b="0" i="1" dirty="0" smtClean="0"/>
              <a:t>Приготовим </a:t>
            </a:r>
            <a:r>
              <a:rPr lang="ru-RU" sz="2800" b="0" i="1" dirty="0"/>
              <a:t>с ним обед, </a:t>
            </a:r>
            <a:r>
              <a:rPr lang="ru-RU" sz="2800" b="0" i="1" dirty="0" smtClean="0"/>
              <a:t/>
            </a:r>
            <a:br>
              <a:rPr lang="ru-RU" sz="2800" b="0" i="1" dirty="0" smtClean="0"/>
            </a:br>
            <a:r>
              <a:rPr lang="ru-RU" sz="2800" b="0" i="1" dirty="0" smtClean="0"/>
              <a:t>Запеканку</a:t>
            </a:r>
            <a:r>
              <a:rPr lang="ru-RU" sz="2800" b="0" i="1" dirty="0"/>
              <a:t>, винегрет, </a:t>
            </a:r>
            <a:r>
              <a:rPr lang="ru-RU" sz="2800" b="0" i="1" dirty="0" smtClean="0"/>
              <a:t/>
            </a:r>
            <a:br>
              <a:rPr lang="ru-RU" sz="2800" b="0" i="1" dirty="0" smtClean="0"/>
            </a:br>
            <a:r>
              <a:rPr lang="ru-RU" sz="2800" b="0" i="1" dirty="0" smtClean="0"/>
              <a:t>Цвет </a:t>
            </a:r>
            <a:r>
              <a:rPr lang="ru-RU" sz="2800" b="0" i="1" dirty="0"/>
              <a:t>у яств совсем не блёклый, </a:t>
            </a:r>
            <a:r>
              <a:rPr lang="ru-RU" sz="2800" b="0" i="1" dirty="0" smtClean="0"/>
              <a:t/>
            </a:r>
            <a:br>
              <a:rPr lang="ru-RU" sz="2800" b="0" i="1" dirty="0" smtClean="0"/>
            </a:br>
            <a:r>
              <a:rPr lang="ru-RU" sz="2800" b="0" i="1" dirty="0" smtClean="0"/>
              <a:t>Главная </a:t>
            </a:r>
            <a:r>
              <a:rPr lang="ru-RU" sz="2800" b="0" i="1" dirty="0"/>
              <a:t>на кухне...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021041" cy="402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8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0487">
            <a:off x="627475" y="1322847"/>
            <a:ext cx="3624515" cy="27183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184">
            <a:off x="4775820" y="1200803"/>
            <a:ext cx="3757619" cy="2818214"/>
          </a:xfrm>
        </p:spPr>
      </p:pic>
    </p:spTree>
    <p:extLst>
      <p:ext uri="{BB962C8B-B14F-4D97-AF65-F5344CB8AC3E}">
        <p14:creationId xmlns:p14="http://schemas.microsoft.com/office/powerpoint/2010/main" val="375247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889248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i="1" dirty="0">
                <a:solidFill>
                  <a:srgbClr val="333333"/>
                </a:solidFill>
                <a:effectLst/>
                <a:latin typeface="Helvetica Neue"/>
              </a:rPr>
              <a:t>Как лиана он растёт,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b="0" i="1" dirty="0">
                <a:solidFill>
                  <a:srgbClr val="333333"/>
                </a:solidFill>
                <a:effectLst/>
                <a:latin typeface="Helvetica Neue"/>
              </a:rPr>
              <a:t>Замечательно цветёт.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b="0" i="1" dirty="0">
                <a:solidFill>
                  <a:srgbClr val="333333"/>
                </a:solidFill>
                <a:effectLst/>
                <a:latin typeface="Helvetica Neue"/>
              </a:rPr>
              <a:t>Мой хрустящий зеленец.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b="0" i="1" dirty="0">
                <a:solidFill>
                  <a:srgbClr val="333333"/>
                </a:solidFill>
                <a:effectLst/>
                <a:latin typeface="Helvetica Neue"/>
              </a:rPr>
              <a:t>Это овощ </a:t>
            </a:r>
            <a:r>
              <a:rPr lang="ru-RU" sz="3600" b="0" i="1" dirty="0" smtClean="0">
                <a:solidFill>
                  <a:srgbClr val="333333"/>
                </a:solidFill>
                <a:effectLst/>
                <a:latin typeface="Helvetica Neue"/>
              </a:rPr>
              <a:t>-…</a:t>
            </a:r>
            <a:endParaRPr lang="ru-RU" sz="3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802" y="439802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9877" y="3823612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84695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616" y="809328"/>
            <a:ext cx="6912767" cy="5184576"/>
          </a:xfrm>
        </p:spPr>
      </p:pic>
    </p:spTree>
    <p:extLst>
      <p:ext uri="{BB962C8B-B14F-4D97-AF65-F5344CB8AC3E}">
        <p14:creationId xmlns:p14="http://schemas.microsoft.com/office/powerpoint/2010/main" val="372127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 нас как в сказке)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16" y="2204864"/>
            <a:ext cx="6751299" cy="4248472"/>
          </a:xfrm>
        </p:spPr>
      </p:pic>
    </p:spTree>
    <p:extLst>
      <p:ext uri="{BB962C8B-B14F-4D97-AF65-F5344CB8AC3E}">
        <p14:creationId xmlns:p14="http://schemas.microsoft.com/office/powerpoint/2010/main" val="145590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115" y="19828"/>
            <a:ext cx="4283968" cy="673845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Я корзину овощей С огорода принесу.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Умывал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их дождик теплый,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Солнце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нежно согревало.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Наливалась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соком свекла — Становилась плотной, алой.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И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питал их день за днем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Влажный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рыхлый чернозем. Шаловливый ветерок,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Пролетая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возле гряд,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Гладил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каждый стебелек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И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дарил им аромат.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Мы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корзину овощей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С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огорода принесли.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/>
            </a:r>
            <a:b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</a:b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Для </a:t>
            </a:r>
            <a:r>
              <a:rPr lang="ru-RU" sz="1800" b="0" dirty="0">
                <a:solidFill>
                  <a:srgbClr val="222222"/>
                </a:solidFill>
                <a:effectLst/>
                <a:latin typeface="Helvetica Neue"/>
              </a:rPr>
              <a:t>салатов и борщей Пригодятся нам 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Helvetica Neue"/>
              </a:rPr>
              <a:t>они!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052736"/>
            <a:ext cx="5904656" cy="4428492"/>
          </a:xfrm>
        </p:spPr>
      </p:pic>
    </p:spTree>
    <p:extLst>
      <p:ext uri="{BB962C8B-B14F-4D97-AF65-F5344CB8AC3E}">
        <p14:creationId xmlns:p14="http://schemas.microsoft.com/office/powerpoint/2010/main" val="33789784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33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Наш урожай! </vt:lpstr>
      <vt:lpstr>Презентация PowerPoint</vt:lpstr>
      <vt:lpstr>Этот овощ вот уж диво.  Круглый, вкусный и красивый.  Приготовим с ним обед,  Запеканку, винегрет,  Цвет у яств совсем не блёклый,  Главная на кухне...</vt:lpstr>
      <vt:lpstr>Презентация PowerPoint</vt:lpstr>
      <vt:lpstr>Как лиана он растёт, Замечательно цветёт. Мой хрустящий зеленец. Это овощ -…</vt:lpstr>
      <vt:lpstr>Презентация PowerPoint</vt:lpstr>
      <vt:lpstr>У нас как в сказке)</vt:lpstr>
      <vt:lpstr>Я корзину овощей С огорода принесу.  Умывал их дождик теплый,  Солнце нежно согревало.  Наливалась соком свекла — Становилась плотной, алой.  И питал их день за днем  Влажный рыхлый чернозем. Шаловливый ветерок,  Пролетая возле гряд,  Гладил каждый стебелек  И дарил им аромат.  Мы корзину овощей  С огорода принесли.  Для салатов и борщей Пригодятся нам они!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урожай! </dc:title>
  <dc:creator>Милана</dc:creator>
  <cp:lastModifiedBy>Милана</cp:lastModifiedBy>
  <cp:revision>7</cp:revision>
  <dcterms:created xsi:type="dcterms:W3CDTF">2019-08-27T00:22:02Z</dcterms:created>
  <dcterms:modified xsi:type="dcterms:W3CDTF">2019-08-27T02:11:15Z</dcterms:modified>
</cp:coreProperties>
</file>